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0D3E"/>
    <a:srgbClr val="33CCCC"/>
    <a:srgbClr val="0033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1280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B51FAFD-644A-B450-DDB3-31B5DE95BE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3315A4-CFD6-06EA-8FC7-89A8CA7DB40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3B7B2A-538C-4B39-95B7-0162454F6974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F97F9A-7039-F978-A94D-DCACDBB4332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107A43-4E76-AB12-0037-DD6D64ED59C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C6C9B7-0F21-4C85-AF4A-BFDA60719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6527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683FCC-33A9-40EF-8DD1-73E3D349D9D8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92301-79A9-468B-8327-672037E9E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4292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81E4-0E9B-438C-895C-33E9D6277A6A}" type="datetime1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AutoShape 5" descr="Image result for ‫انجمن مهندسی ساخت و تولید‬‎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7" descr="Image result for ‫انجمن مهندسی ساخت و تولید‬‎"/>
          <p:cNvSpPr>
            <a:spLocks noChangeAspect="1" noChangeArrowheads="1"/>
          </p:cNvSpPr>
          <p:nvPr userDrawn="1"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3F3CC-BE3E-4938-AB69-1AD8D43739F2}" type="datetime1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C918B-BEE8-4105-8F46-2E72B1CF812B}" type="datetime1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66F2C-2DF4-41DD-958A-EDBDFC400CCD}" type="datetime1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C5F70-CBF0-492F-A3D0-9047519531C5}" type="datetime1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BD10F-3B5A-49C5-8C23-9D70E62920CC}" type="datetime1">
              <a:rPr lang="en-US" smtClean="0"/>
              <a:t>10/8/2023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40683-BD20-4915-920D-403AC8B7E5BE}" type="datetime1">
              <a:rPr lang="en-US" smtClean="0"/>
              <a:t>10/8/2023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1F0DC-053A-462C-894F-420D2EDC967A}" type="datetime1">
              <a:rPr lang="en-US" smtClean="0"/>
              <a:t>10/8/2023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DE3D8-03B7-4FE5-B6DD-E03C75DF3EFD}" type="datetime1">
              <a:rPr lang="en-US" smtClean="0"/>
              <a:t>10/8/2023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DC03B-726F-4B18-9762-C0A1BC4EBF1D}" type="datetime1">
              <a:rPr lang="en-US" smtClean="0"/>
              <a:t>10/8/2023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251F6-CA08-4B43-AEDB-04A78714F28F}" type="datetime1">
              <a:rPr lang="en-US" smtClean="0"/>
              <a:t>10/8/2023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20021-E4B1-4962-8953-8239358A61FE}" type="datetime1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C:\Users\Amir\Desktop\presentation\Picture1.png"/>
          <p:cNvPicPr>
            <a:picLocks noChangeAspect="1" noChangeArrowheads="1"/>
          </p:cNvPicPr>
          <p:nvPr userDrawn="1"/>
        </p:nvPicPr>
        <p:blipFill>
          <a:blip r:embed="rId1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8325"/>
            <a:ext cx="6003925" cy="575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C:\Users\Amir\Desktop\presentation\sakht.jpg"/>
          <p:cNvPicPr>
            <a:picLocks noChangeAspect="1" noChangeArrowheads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0424"/>
          <a:stretch/>
        </p:blipFill>
        <p:spPr bwMode="auto">
          <a:xfrm>
            <a:off x="130658" y="166649"/>
            <a:ext cx="1469542" cy="900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Amir\Downloads\arakut.tif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71487"/>
            <a:ext cx="1006370" cy="122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cheshmetelavat.ir/wp-content/uploads/2016/02/%D8%A8%D8%B3%D9%85-%D8%A7%D9%84%D9%84%D9%87-%D8%A7%D9%84%D8%B1%D8%AD%D9%85%D9%86-%D8%A7%D9%84%D8%B1%D8%AD%DB%8C%D9%8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48" y="1600200"/>
            <a:ext cx="7917704" cy="3349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CC1D668-5CF2-F24A-F236-2BD37919D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15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51366AC-5104-3962-7C1B-70DB63CCF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15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838200" y="1600200"/>
            <a:ext cx="7772400" cy="1527970"/>
          </a:xfrm>
        </p:spPr>
        <p:txBody>
          <a:bodyPr>
            <a:normAutofit/>
          </a:bodyPr>
          <a:lstStyle/>
          <a:p>
            <a:pPr rtl="1"/>
            <a:r>
              <a:rPr lang="fa-IR" sz="3200" dirty="0">
                <a:cs typeface="B Titr" pitchFamily="2" charset="-78"/>
              </a:rPr>
              <a:t>عنوان مقاله: </a:t>
            </a:r>
            <a:br>
              <a:rPr lang="fa-IR" sz="3200" dirty="0">
                <a:solidFill>
                  <a:schemeClr val="tx1"/>
                </a:solidFill>
                <a:cs typeface="B Titr" pitchFamily="2" charset="-78"/>
              </a:rPr>
            </a:br>
            <a:endParaRPr lang="fa-IR" sz="3200" dirty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833387" y="3191540"/>
            <a:ext cx="7772400" cy="1455511"/>
          </a:xfrm>
        </p:spPr>
        <p:txBody>
          <a:bodyPr>
            <a:normAutofit/>
          </a:bodyPr>
          <a:lstStyle/>
          <a:p>
            <a:pPr rtl="1"/>
            <a:r>
              <a:rPr lang="fa-IR" sz="2800" b="1" dirty="0">
                <a:solidFill>
                  <a:schemeClr val="tx1"/>
                </a:solidFill>
                <a:cs typeface="B Nazanin" panose="00000400000000000000" pitchFamily="2" charset="-78"/>
              </a:rPr>
              <a:t>نام نویسندگان: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833387" y="4710421"/>
            <a:ext cx="7772400" cy="1315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fa-IR" sz="2800" b="1" dirty="0">
                <a:solidFill>
                  <a:schemeClr val="tx1"/>
                </a:solidFill>
                <a:cs typeface="B Nazanin" panose="00000400000000000000" pitchFamily="2" charset="-78"/>
              </a:rPr>
              <a:t>آدرس نویسندگان:</a:t>
            </a:r>
            <a:endParaRPr lang="en-US" sz="28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A0E0EF-426A-CD9A-7140-F47CB8B35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155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664579" y="1752600"/>
            <a:ext cx="7814841" cy="38862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1">
              <a:lnSpc>
                <a:spcPct val="170000"/>
              </a:lnSpc>
              <a:buNone/>
            </a:pPr>
            <a:r>
              <a:rPr lang="fa-IR" sz="2400" b="1" dirty="0">
                <a:cs typeface="B Nazanin" panose="00000400000000000000" pitchFamily="2" charset="-78"/>
              </a:rPr>
              <a:t>ارایه دهندگان محترم به موارد زیر توجه نمایند:</a:t>
            </a:r>
          </a:p>
          <a:p>
            <a:pPr marL="0" indent="0" algn="just" rtl="1">
              <a:lnSpc>
                <a:spcPct val="170000"/>
              </a:lnSpc>
              <a:buNone/>
            </a:pPr>
            <a:r>
              <a:rPr lang="fa-IR" sz="2400" b="1" dirty="0">
                <a:cs typeface="B Nazanin" panose="00000400000000000000" pitchFamily="2" charset="-78"/>
              </a:rPr>
              <a:t>1- الگوی تنظیم شده به منظور ارایه در سومین کنفرانس ملی انجمن علمی پارک‌های فناوری و سازمان‌های نوآوری ایران تهیه شده است. لطفا تمامی فایل‌های ارایه مقالات از این الگو پیروی کنند.</a:t>
            </a:r>
          </a:p>
          <a:p>
            <a:pPr marL="0" indent="0" algn="just" rtl="1">
              <a:lnSpc>
                <a:spcPct val="170000"/>
              </a:lnSpc>
              <a:buNone/>
            </a:pPr>
            <a:r>
              <a:rPr lang="fa-IR" sz="2400" b="1" dirty="0">
                <a:cs typeface="B Nazanin" panose="00000400000000000000" pitchFamily="2" charset="-78"/>
              </a:rPr>
              <a:t>2- زمان ارایه 10 دقیقه می باشد. سپاسگزار خواهد بود تعداد اسلایدها به گونه‌ای تهیه شود که ارایه در 10 دقیقه به اتمام برسد.</a:t>
            </a:r>
          </a:p>
          <a:p>
            <a:pPr marL="0" indent="0" algn="just" rtl="1">
              <a:lnSpc>
                <a:spcPct val="170000"/>
              </a:lnSpc>
              <a:buNone/>
            </a:pPr>
            <a:endParaRPr lang="fa-IR" sz="2400" b="1" dirty="0">
              <a:cs typeface="B Nazanin" panose="000004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5AE750-A646-5214-6913-8A7B4BE9E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955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533400" y="1828800"/>
            <a:ext cx="7924800" cy="43434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1">
              <a:lnSpc>
                <a:spcPct val="170000"/>
              </a:lnSpc>
              <a:buNone/>
            </a:pPr>
            <a:r>
              <a:rPr lang="fa-IR" sz="2800" b="1" dirty="0">
                <a:cs typeface="B Nazanin" panose="00000400000000000000" pitchFamily="2" charset="-78"/>
              </a:rPr>
              <a:t>3- در تهیه اسلایدها از متن زیاد پرهیز نموده و سعی شود بیشتر نتایج، دستاوردها، مطالب اصلی در قالب عکس، جدول، نمودار و مقایسه نتایج ارایه گردد.</a:t>
            </a:r>
          </a:p>
          <a:p>
            <a:pPr marL="0" indent="0" algn="just" rtl="1">
              <a:lnSpc>
                <a:spcPct val="170000"/>
              </a:lnSpc>
              <a:buNone/>
            </a:pPr>
            <a:r>
              <a:rPr lang="fa-IR" sz="2800" b="1" dirty="0">
                <a:cs typeface="B Nazanin" panose="00000400000000000000" pitchFamily="2" charset="-78"/>
              </a:rPr>
              <a:t>4- تمامی اسلایدها شماره گذاری شود.</a:t>
            </a:r>
          </a:p>
          <a:p>
            <a:pPr marL="0" indent="0" algn="just" rtl="1">
              <a:lnSpc>
                <a:spcPct val="170000"/>
              </a:lnSpc>
              <a:buNone/>
            </a:pPr>
            <a:r>
              <a:rPr lang="fa-IR" sz="2800" b="1" dirty="0">
                <a:cs typeface="B Nazanin" panose="00000400000000000000" pitchFamily="2" charset="-78"/>
              </a:rPr>
              <a:t>5- در اسلایدهای آخر نتیجه گیری و جمع بندی مقاله ارایه گردد. </a:t>
            </a:r>
          </a:p>
          <a:p>
            <a:pPr marL="0" indent="0" algn="just" rtl="1">
              <a:lnSpc>
                <a:spcPct val="170000"/>
              </a:lnSpc>
              <a:buNone/>
            </a:pPr>
            <a:endParaRPr lang="fa-IR" sz="2800" b="1" dirty="0">
              <a:cs typeface="B Nazanin" panose="000004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9BE198-95DF-0B63-99FE-D3105B92E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639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652041" y="1524000"/>
            <a:ext cx="7772400" cy="38862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1">
              <a:lnSpc>
                <a:spcPct val="170000"/>
              </a:lnSpc>
              <a:buNone/>
            </a:pPr>
            <a:endParaRPr lang="fa-IR" sz="2800" b="1" dirty="0">
              <a:cs typeface="B Nazanin" panose="000004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3DFC6-F0E4-1505-BD87-A60173910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463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9A4144-FA36-D8E5-ABCC-79354E736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622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E03150-8B0C-19AB-604E-35B813E90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094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4D5F85-8DDE-7ECE-B7A4-4BB954A1A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255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ADCA4A-B12B-56C4-62B9-EBB071713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1293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1590</TotalTime>
  <Words>141</Words>
  <Application>Microsoft Office PowerPoint</Application>
  <PresentationFormat>On-screen Show (4:3)</PresentationFormat>
  <Paragraphs>19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عنوان مقاله: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Amir</dc:creator>
  <cp:lastModifiedBy>Asus</cp:lastModifiedBy>
  <cp:revision>48</cp:revision>
  <dcterms:created xsi:type="dcterms:W3CDTF">2006-08-16T00:00:00Z</dcterms:created>
  <dcterms:modified xsi:type="dcterms:W3CDTF">2023-10-08T04:58:32Z</dcterms:modified>
</cp:coreProperties>
</file>